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3" autoAdjust="0"/>
    <p:restoredTop sz="94660"/>
  </p:normalViewPr>
  <p:slideViewPr>
    <p:cSldViewPr>
      <p:cViewPr varScale="1">
        <p:scale>
          <a:sx n="108" d="100"/>
          <a:sy n="108" d="100"/>
        </p:scale>
        <p:origin x="19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41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5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4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94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22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5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2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13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23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95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5B93-62FD-4368-AC2A-0CF4EC10A224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922F0-3AF8-45AF-8CBF-392955041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37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57150" cmpd="thickThin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00021" y="99614"/>
            <a:ext cx="4745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времени прохождения диспансеризации определенных групп взрослого населения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706078" y="93750"/>
            <a:ext cx="513279" cy="561604"/>
            <a:chOff x="2180760" y="56433"/>
            <a:chExt cx="612000" cy="540000"/>
          </a:xfrm>
        </p:grpSpPr>
        <p:sp>
          <p:nvSpPr>
            <p:cNvPr id="6" name="Овал 5"/>
            <p:cNvSpPr/>
            <p:nvPr/>
          </p:nvSpPr>
          <p:spPr>
            <a:xfrm>
              <a:off x="2180760" y="56433"/>
              <a:ext cx="612000" cy="540000"/>
            </a:xfrm>
            <a:prstGeom prst="ellipse">
              <a:avLst/>
            </a:prstGeom>
            <a:noFill/>
            <a:ln w="1905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9671" y="150470"/>
              <a:ext cx="468000" cy="351925"/>
            </a:xfrm>
            <a:prstGeom prst="rect">
              <a:avLst/>
            </a:prstGeom>
          </p:spPr>
        </p:pic>
      </p:grpSp>
      <p:cxnSp>
        <p:nvCxnSpPr>
          <p:cNvPr id="9" name="Прямая соединительная линия 8"/>
          <p:cNvCxnSpPr/>
          <p:nvPr/>
        </p:nvCxnSpPr>
        <p:spPr>
          <a:xfrm>
            <a:off x="4953000" y="1116221"/>
            <a:ext cx="0" cy="6372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000" y="3429000"/>
            <a:ext cx="9792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0800000" flipV="1">
            <a:off x="971402" y="1352649"/>
            <a:ext cx="2735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Вовлеченные лица и рамки проекта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99579" y="1335617"/>
            <a:ext cx="226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выбора проекта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7289" y="3525960"/>
            <a:ext cx="2015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плановый эффект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2123" y="3525960"/>
            <a:ext cx="2324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события и сроки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678" y="63492"/>
            <a:ext cx="18319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УТВЕРЖДАЮ: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Департамента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 и фармации 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Саитгареев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Р.Р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" y="1789442"/>
            <a:ext cx="49529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проекта: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врач Фамилия И.О.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процесса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процесса: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Фамилия И.О.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проекта: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И.О., Фамилия И.О., Фамилия И.О.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25610" y="504349"/>
            <a:ext cx="27233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СОГЛАСОВАНО:</a:t>
            </a:r>
          </a:p>
          <a:p>
            <a:pPr algn="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РЦ ПМСП</a:t>
            </a:r>
          </a:p>
          <a:p>
            <a:pPr algn="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Евсеевич Н.А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54444" y="4058180"/>
            <a:ext cx="4672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Формирование паспорта проекта __.__.2019;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 текущего состояния __.__.2019 – __.__.2019:</a:t>
            </a:r>
          </a:p>
          <a:p>
            <a:pPr marL="354013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текущей карты процесса __.__.2019 – __.__.2019</a:t>
            </a:r>
          </a:p>
          <a:p>
            <a:pPr marL="354013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выявление проблем __.__.2019 – __.__.2019</a:t>
            </a:r>
          </a:p>
          <a:p>
            <a:pPr marL="354013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целевой карты процесса __.__.2019 – __.__.2019</a:t>
            </a:r>
          </a:p>
          <a:p>
            <a:pPr marL="354013" indent="-1714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«дорожной карты» реализации проекта __.__.2019 – __.__.2019</a:t>
            </a:r>
          </a:p>
          <a:p>
            <a:pPr marL="354013" indent="-171450">
              <a:buFontTx/>
              <a:buChar char="-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kick-off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__.__.2019 – __.__.2019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Внедрение улучшений __.__.2019 – __.__.2019;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Закрепление результатов и закрытие проекта __.__.2019.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09990" y="1629649"/>
            <a:ext cx="462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Пересечение потоков здоровых и больных при прохождении ДОГ ВН до 4 – 5.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912732"/>
              </p:ext>
            </p:extLst>
          </p:nvPr>
        </p:nvGraphicFramePr>
        <p:xfrm>
          <a:off x="140620" y="4034680"/>
          <a:ext cx="4692279" cy="1857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8062">
                  <a:extLst>
                    <a:ext uri="{9D8B030D-6E8A-4147-A177-3AD203B41FA5}">
                      <a16:colId xmlns:a16="http://schemas.microsoft.com/office/drawing/2014/main" val="41719613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48327538"/>
                    </a:ext>
                  </a:extLst>
                </a:gridCol>
                <a:gridCol w="888113">
                  <a:extLst>
                    <a:ext uri="{9D8B030D-6E8A-4147-A177-3AD203B41FA5}">
                      <a16:colId xmlns:a16="http://schemas.microsoft.com/office/drawing/2014/main" val="378779733"/>
                    </a:ext>
                  </a:extLst>
                </a:gridCol>
              </a:tblGrid>
              <a:tr h="143456"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558746"/>
                  </a:ext>
                </a:extLst>
              </a:tr>
              <a:tr h="32900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цели, ед. изм.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показатель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показатель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026704"/>
                  </a:ext>
                </a:extLst>
              </a:tr>
              <a:tr h="26272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Разделение потоков здоровых и больных при прохождении ДОГ ВН, количество.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Достижение Критерия НММО 1.1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166087"/>
                  </a:ext>
                </a:extLst>
              </a:tr>
              <a:tr h="26031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033492"/>
                  </a:ext>
                </a:extLst>
              </a:tr>
              <a:tr h="257894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424283"/>
                  </a:ext>
                </a:extLst>
              </a:tr>
              <a:tr h="29155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6409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620" y="6090449"/>
            <a:ext cx="4692280" cy="537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</a:p>
          <a:p>
            <a:pPr>
              <a:lnSpc>
                <a:spcPts val="1000"/>
              </a:lnSpc>
            </a:pP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5611" y="73461"/>
            <a:ext cx="26719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СОГЛАСОВАНО:</a:t>
            </a:r>
          </a:p>
          <a:p>
            <a:pPr algn="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врач_______ Фамилия И.О.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542" y="-6879"/>
            <a:ext cx="513279" cy="64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02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233</Words>
  <Application>Microsoft Office PowerPoint</Application>
  <PresentationFormat>Лист A4 (210x297 мм)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Сластникова</dc:creator>
  <cp:lastModifiedBy>Евсеевич Н.А.</cp:lastModifiedBy>
  <cp:revision>20</cp:revision>
  <cp:lastPrinted>2019-02-21T07:24:11Z</cp:lastPrinted>
  <dcterms:created xsi:type="dcterms:W3CDTF">2019-02-20T09:15:02Z</dcterms:created>
  <dcterms:modified xsi:type="dcterms:W3CDTF">2019-08-29T08:00:08Z</dcterms:modified>
</cp:coreProperties>
</file>