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33" autoAdjust="0"/>
    <p:restoredTop sz="94660"/>
  </p:normalViewPr>
  <p:slideViewPr>
    <p:cSldViewPr>
      <p:cViewPr varScale="1">
        <p:scale>
          <a:sx n="104" d="100"/>
          <a:sy n="104" d="100"/>
        </p:scale>
        <p:origin x="212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77006A-7EBE-4617-93F0-B97D74382726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03300" y="1243013"/>
            <a:ext cx="48514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7900"/>
            <a:ext cx="5486400" cy="39163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90D094-D401-4BEC-816E-21AFEA819C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0625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90D094-D401-4BEC-816E-21AFEA819C4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952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5B93-62FD-4368-AC2A-0CF4EC10A224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922F0-3AF8-45AF-8CBF-3929550413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8410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5B93-62FD-4368-AC2A-0CF4EC10A224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922F0-3AF8-45AF-8CBF-3929550413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1655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5B93-62FD-4368-AC2A-0CF4EC10A224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922F0-3AF8-45AF-8CBF-3929550413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3645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5B93-62FD-4368-AC2A-0CF4EC10A224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922F0-3AF8-45AF-8CBF-3929550413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944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5B93-62FD-4368-AC2A-0CF4EC10A224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922F0-3AF8-45AF-8CBF-3929550413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8225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5B93-62FD-4368-AC2A-0CF4EC10A224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922F0-3AF8-45AF-8CBF-3929550413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852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5B93-62FD-4368-AC2A-0CF4EC10A224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922F0-3AF8-45AF-8CBF-3929550413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9827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5B93-62FD-4368-AC2A-0CF4EC10A224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922F0-3AF8-45AF-8CBF-3929550413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5137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5B93-62FD-4368-AC2A-0CF4EC10A224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922F0-3AF8-45AF-8CBF-3929550413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233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5B93-62FD-4368-AC2A-0CF4EC10A224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922F0-3AF8-45AF-8CBF-3929550413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0752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5B93-62FD-4368-AC2A-0CF4EC10A224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922F0-3AF8-45AF-8CBF-3929550413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7959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E5B93-62FD-4368-AC2A-0CF4EC10A224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922F0-3AF8-45AF-8CBF-3929550413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8375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57150" cmpd="thickThin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303001" y="75677"/>
            <a:ext cx="45215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Сокращение времени прохождения диспансеризации определенных групп взрослого населения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2190012" y="94331"/>
            <a:ext cx="513279" cy="538721"/>
            <a:chOff x="2180760" y="56433"/>
            <a:chExt cx="612000" cy="540000"/>
          </a:xfrm>
        </p:grpSpPr>
        <p:sp>
          <p:nvSpPr>
            <p:cNvPr id="6" name="Овал 5"/>
            <p:cNvSpPr/>
            <p:nvPr/>
          </p:nvSpPr>
          <p:spPr>
            <a:xfrm>
              <a:off x="2180760" y="56433"/>
              <a:ext cx="612000" cy="540000"/>
            </a:xfrm>
            <a:prstGeom prst="ellipse">
              <a:avLst/>
            </a:prstGeom>
            <a:noFill/>
            <a:ln w="19050"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35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29671" y="150470"/>
              <a:ext cx="468000" cy="351925"/>
            </a:xfrm>
            <a:prstGeom prst="rect">
              <a:avLst/>
            </a:prstGeom>
          </p:spPr>
        </p:pic>
      </p:grpSp>
      <p:cxnSp>
        <p:nvCxnSpPr>
          <p:cNvPr id="9" name="Прямая соединительная линия 8"/>
          <p:cNvCxnSpPr>
            <a:cxnSpLocks/>
          </p:cNvCxnSpPr>
          <p:nvPr/>
        </p:nvCxnSpPr>
        <p:spPr>
          <a:xfrm flipH="1">
            <a:off x="4952990" y="1116221"/>
            <a:ext cx="10" cy="5625147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7000" y="3429000"/>
            <a:ext cx="97920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 rot="10800000" flipV="1">
            <a:off x="971402" y="1352649"/>
            <a:ext cx="27350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Вовлеченные лица и рамки проекта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99579" y="1335617"/>
            <a:ext cx="22688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Обоснование выбора проекта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87289" y="3525960"/>
            <a:ext cx="20157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и плановый эффект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232123" y="3525960"/>
            <a:ext cx="23244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Ключевые события и сроки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824582" y="80845"/>
            <a:ext cx="202441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СОГЛАСОВАНО:</a:t>
            </a:r>
          </a:p>
          <a:p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Заведующий  РЦ ПМСП ЯО</a:t>
            </a:r>
          </a:p>
          <a:p>
            <a:r>
              <a:rPr lang="ru-RU" sz="1100" b="1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-1" y="1789442"/>
            <a:ext cx="49529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Заказчик проекта: 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главный врач Фамилия И.О.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Процесс: 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процесса</a:t>
            </a:r>
          </a:p>
          <a:p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Подпроцесс: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Название подпроцесса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Границы процесса: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Начало: 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указать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Окончание: 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указать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проекта: 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должность Фамилия И.О. 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Команда проекта: 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Фамилия И.О., Фамилия И.О., Фамилия И.О.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54444" y="4058180"/>
            <a:ext cx="467211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Формирование паспорта проекта __.__.2024 – __.__.2024;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Анализ текущего состояния __.__.2024 – __.__.2024:</a:t>
            </a:r>
          </a:p>
          <a:p>
            <a:pPr marL="354013" indent="-171450">
              <a:buFontTx/>
              <a:buChar char="-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текущей карты процесса __.__.2024 – __.__.2024</a:t>
            </a:r>
          </a:p>
          <a:p>
            <a:pPr marL="354013" indent="-171450">
              <a:buFontTx/>
              <a:buChar char="-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поиск и выявление проблем __.__.2024 – __.__.2024</a:t>
            </a:r>
          </a:p>
          <a:p>
            <a:pPr marL="354013" indent="-171450">
              <a:buFontTx/>
              <a:buChar char="-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целевой карты процесса __.__.2024 – __.__.2024</a:t>
            </a:r>
          </a:p>
          <a:p>
            <a:pPr marL="354013" indent="-171450">
              <a:buFontTx/>
              <a:buChar char="-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«дорожной карты» реализации проекта __.__.2024 – __.__.2024</a:t>
            </a:r>
          </a:p>
          <a:p>
            <a:pPr marL="354013" indent="-171450">
              <a:buFontTx/>
              <a:buChar char="-"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kick-off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Внедрение улучшений __.__.2024 – __.__.2024;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Закрепление результатов и закрытие проекта </a:t>
            </a:r>
            <a:r>
              <a:rPr lang="ru-RU" sz="1200">
                <a:latin typeface="Times New Roman" panose="02020603050405020304" pitchFamily="18" charset="0"/>
                <a:cs typeface="Times New Roman" panose="02020603050405020304" pitchFamily="18" charset="0"/>
              </a:rPr>
              <a:t>__.__.2024.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09990" y="1629649"/>
            <a:ext cx="46235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Пересечение потоков здоровых и больных при прохождении ДОГ ВН до 4 – 5.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6082456"/>
              </p:ext>
            </p:extLst>
          </p:nvPr>
        </p:nvGraphicFramePr>
        <p:xfrm>
          <a:off x="140620" y="4034680"/>
          <a:ext cx="4692279" cy="18578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8062">
                  <a:extLst>
                    <a:ext uri="{9D8B030D-6E8A-4147-A177-3AD203B41FA5}">
                      <a16:colId xmlns:a16="http://schemas.microsoft.com/office/drawing/2014/main" val="4171961399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3248327538"/>
                    </a:ext>
                  </a:extLst>
                </a:gridCol>
                <a:gridCol w="888113">
                  <a:extLst>
                    <a:ext uri="{9D8B030D-6E8A-4147-A177-3AD203B41FA5}">
                      <a16:colId xmlns:a16="http://schemas.microsoft.com/office/drawing/2014/main" val="378779733"/>
                    </a:ext>
                  </a:extLst>
                </a:gridCol>
              </a:tblGrid>
              <a:tr h="143456">
                <a:tc gridSpan="3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9558746"/>
                  </a:ext>
                </a:extLst>
              </a:tr>
              <a:tr h="329005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цели, ед. изм.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Текущий показатель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Целевой показатель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2026704"/>
                  </a:ext>
                </a:extLst>
              </a:tr>
              <a:tr h="262726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Разделение потоков здоровых и больных при прохождении ДОГ ВН, количество.</a:t>
                      </a:r>
                    </a:p>
                    <a:p>
                      <a:pPr>
                        <a:lnSpc>
                          <a:spcPts val="1000"/>
                        </a:lnSpc>
                      </a:pPr>
                      <a:r>
                        <a:rPr lang="ru-RU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Достижение Критерия НММО 1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4-5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1-2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6166087"/>
                  </a:ext>
                </a:extLst>
              </a:tr>
              <a:tr h="260310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8033492"/>
                  </a:ext>
                </a:extLst>
              </a:tr>
              <a:tr h="257894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8424283"/>
                  </a:ext>
                </a:extLst>
              </a:tr>
              <a:tr h="291550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0640900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40620" y="6090449"/>
            <a:ext cx="4692280" cy="537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Эффекты: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</a:t>
            </a:r>
          </a:p>
          <a:p>
            <a:pPr>
              <a:lnSpc>
                <a:spcPts val="1000"/>
              </a:lnSpc>
            </a:pP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6698" y="99031"/>
            <a:ext cx="1705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УТВЕРЖДАЮ:</a:t>
            </a:r>
          </a:p>
          <a:p>
            <a:pPr algn="ctr"/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Главный врач</a:t>
            </a:r>
          </a:p>
          <a:p>
            <a:pPr algn="ctr"/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МО</a:t>
            </a:r>
          </a:p>
          <a:p>
            <a:pPr algn="r"/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 Фамилия И.О.</a:t>
            </a: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03291" y="32157"/>
            <a:ext cx="513279" cy="64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6027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230</Words>
  <Application>Microsoft Office PowerPoint</Application>
  <PresentationFormat>Лист A4 (210x297 мм)</PresentationFormat>
  <Paragraphs>43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Сластникова</dc:creator>
  <cp:lastModifiedBy>Юсуфи С.А.</cp:lastModifiedBy>
  <cp:revision>29</cp:revision>
  <cp:lastPrinted>2019-02-21T07:24:11Z</cp:lastPrinted>
  <dcterms:created xsi:type="dcterms:W3CDTF">2019-02-20T09:15:02Z</dcterms:created>
  <dcterms:modified xsi:type="dcterms:W3CDTF">2024-04-04T11:50:05Z</dcterms:modified>
</cp:coreProperties>
</file>